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2346" y="-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79800" y="10445619"/>
            <a:ext cx="2051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1407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603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7078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7078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66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212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9177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237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30362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0147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12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3023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8123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491681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</Words>
  <Application>Microsoft Office PowerPoint</Application>
  <PresentationFormat>Custom</PresentationFormat>
  <Paragraphs>48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HODCSE</cp:lastModifiedBy>
  <cp:revision>1</cp:revision>
  <dcterms:created xsi:type="dcterms:W3CDTF">2023-03-23T07:27:18Z</dcterms:created>
  <dcterms:modified xsi:type="dcterms:W3CDTF">2023-03-23T07:28:03Z</dcterms:modified>
</cp:coreProperties>
</file>